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5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0C6B-9099-6348-81C7-B3DB7D512D39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A32-A508-6445-867D-66A129FA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459. </a:t>
            </a:r>
            <a:r>
              <a:rPr lang="en-US" b="1" i="1" dirty="0" err="1" smtClean="0"/>
              <a:t>Cucurbita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pepo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b="1" i="1" dirty="0" smtClean="0"/>
              <a:t> </a:t>
            </a:r>
            <a:r>
              <a:rPr lang="en-US" dirty="0" smtClean="0"/>
              <a:t>Squash</a:t>
            </a:r>
            <a:r>
              <a:rPr lang="en-US" dirty="0" smtClean="0"/>
              <a:t>, zucchini.</a:t>
            </a:r>
            <a:r>
              <a:rPr lang="en-US" baseline="0" dirty="0" smtClean="0"/>
              <a:t>  S</a:t>
            </a:r>
            <a:r>
              <a:rPr lang="en-US" dirty="0" smtClean="0"/>
              <a:t>kin epidermal cells, unstained,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460. Squash, zucchini.</a:t>
            </a:r>
            <a:r>
              <a:rPr lang="en-US" baseline="0" dirty="0" smtClean="0"/>
              <a:t>  S</a:t>
            </a:r>
            <a:r>
              <a:rPr lang="en-US" dirty="0" smtClean="0"/>
              <a:t>kin epidermal cells,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461. Squash, zucchini.</a:t>
            </a:r>
            <a:r>
              <a:rPr lang="en-US" baseline="0" dirty="0" smtClean="0"/>
              <a:t>  S</a:t>
            </a:r>
            <a:r>
              <a:rPr lang="en-US" dirty="0" smtClean="0"/>
              <a:t>kin epidermal cells, unstained,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462. Squash, zucchini.</a:t>
            </a:r>
            <a:r>
              <a:rPr lang="en-US" baseline="0" dirty="0" smtClean="0"/>
              <a:t>  S</a:t>
            </a:r>
            <a:r>
              <a:rPr lang="en-US" dirty="0" smtClean="0"/>
              <a:t>kin epidermal cells,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463. Squash, zucchini.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464. Squash, zucchini.</a:t>
            </a:r>
            <a:r>
              <a:rPr lang="en-US" baseline="0" dirty="0" smtClean="0"/>
              <a:t>  Parenchymal p</a:t>
            </a:r>
            <a:r>
              <a:rPr lang="en-US" dirty="0" smtClean="0"/>
              <a:t>ulp cells, unstained.</a:t>
            </a:r>
            <a:r>
              <a:rPr lang="en-US" baseline="0" dirty="0" smtClean="0"/>
              <a:t> </a:t>
            </a:r>
            <a:r>
              <a:rPr lang="en-US" dirty="0" smtClean="0"/>
              <a:t>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465. Squash, zucchini.</a:t>
            </a:r>
            <a:r>
              <a:rPr lang="en-US" baseline="0" dirty="0" smtClean="0"/>
              <a:t>  Parenchymal p</a:t>
            </a:r>
            <a:r>
              <a:rPr lang="en-US" dirty="0" smtClean="0"/>
              <a:t>ulp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466. Squash, zucchini.  Vessels in pulp,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AB03F-035C-4047-A318-35AE1E4AB5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5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9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9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B920-C658-9A47-876A-AFA433379655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CDBF6-A46C-F847-B1D6-BC298F30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Squash: Zucchini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33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skin blue 10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skin safr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skin blue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skin safr 25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ucch pulp safr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3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pulp blu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pulp safr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ucch vasc blue 10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2016-02-04T00:06:07Z</dcterms:created>
  <dcterms:modified xsi:type="dcterms:W3CDTF">2016-02-04T00:06:53Z</dcterms:modified>
</cp:coreProperties>
</file>